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/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біології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821" y="4365001"/>
            <a:ext cx="2619375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092037"/>
            <a:ext cx="4233099" cy="455814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подальшого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засвоєння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студентами блоку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природничо-наукову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професійно-практичну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509" y="2237510"/>
            <a:ext cx="2133600" cy="21336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7852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spcBef>
                <a:spcPts val="479"/>
              </a:spcBef>
              <a:buClr>
                <a:srgbClr val="873624"/>
              </a:buClr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є: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Пояснювати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проявів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життєдіяльності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молекулярно-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клітинному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прояви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загальнобіологічних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онтогенезу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молекулярно-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підґрунтя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спадкових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мультифакторіальних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досягнень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медицині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1884218"/>
            <a:ext cx="8466667" cy="4618182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25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молекулярної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як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навчальна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закладає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фундамент для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подальшому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програмних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Встановлювати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вірогідний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синдромний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діагноз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призначити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лабораторне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та/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інструментальне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обстеження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хворого –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стосовно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спадкових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інфекційних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8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Виявляти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ризику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виникнення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перебігу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8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Визначати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негативні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навколишнього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оцінку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впливу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соціально-економічних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детермінант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здоров’я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індивідуума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сім’ї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популяції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967" y="261073"/>
            <a:ext cx="2095500" cy="16231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91583"/>
            <a:ext cx="2590800" cy="17621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500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500"/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500"/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1388</TotalTime>
  <Words>162</Words>
  <Application>Microsoft Office PowerPoint</Application>
  <PresentationFormat>Экран (4:3)</PresentationFormat>
  <Paragraphs>14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Сучасні проблеми молекулярної біології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41</cp:revision>
  <dcterms:created xsi:type="dcterms:W3CDTF">2012-11-28T20:51:53Z</dcterms:created>
  <dcterms:modified xsi:type="dcterms:W3CDTF">2024-04-16T14:04:16Z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